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8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26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8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6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54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2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3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9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4B80-2C81-4E0C-9531-1D142AEFBED9}" type="datetimeFigureOut">
              <a:rPr lang="de-DE" smtClean="0"/>
              <a:t>25.04.2021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EECB-09D1-412D-B5BF-C4D7F1AB6B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8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1577" y="-1067424"/>
            <a:ext cx="6249648" cy="9601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Anlage 1 </a:t>
            </a:r>
            <a:r>
              <a:rPr lang="de-DE" b="1" dirty="0" smtClean="0"/>
              <a:t>Abbruch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38054" y="6047509"/>
            <a:ext cx="359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Kein Abbruch jetziges Kinderbecken.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10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9179" y="-1304062"/>
            <a:ext cx="6317671" cy="1000644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Anlage 2 Neubau Schwimmerbecken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81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2583" y="-800102"/>
            <a:ext cx="5860473" cy="945572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Anlage 3 Neubau Nichtschwimmerbecken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84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26297" r="7034" b="14881"/>
          <a:stretch/>
        </p:blipFill>
        <p:spPr>
          <a:xfrm>
            <a:off x="510029" y="1418358"/>
            <a:ext cx="11681971" cy="5185063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Anlage 4 Neues Zwei-Becken-Konzept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504208" y="3906981"/>
            <a:ext cx="716973" cy="20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504207" y="4236026"/>
            <a:ext cx="716973" cy="20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33008" y="4443845"/>
            <a:ext cx="467591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oben 16"/>
          <p:cNvSpPr/>
          <p:nvPr/>
        </p:nvSpPr>
        <p:spPr>
          <a:xfrm>
            <a:off x="4463828" y="4873335"/>
            <a:ext cx="205949" cy="4364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oben 19"/>
          <p:cNvSpPr/>
          <p:nvPr/>
        </p:nvSpPr>
        <p:spPr>
          <a:xfrm>
            <a:off x="2862693" y="4532167"/>
            <a:ext cx="205949" cy="4364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oben 20"/>
          <p:cNvSpPr/>
          <p:nvPr/>
        </p:nvSpPr>
        <p:spPr>
          <a:xfrm>
            <a:off x="9458391" y="5309754"/>
            <a:ext cx="205949" cy="4364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943414" y="4750224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Sprungbereich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764228" y="4975663"/>
            <a:ext cx="1608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Einstiegstreppe Senioren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750872" y="5309754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Separater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Auslauf Rutsche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064304" y="3300166"/>
            <a:ext cx="108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Erweiterter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Technikbereich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feil nach unten 23"/>
          <p:cNvSpPr/>
          <p:nvPr/>
        </p:nvSpPr>
        <p:spPr>
          <a:xfrm>
            <a:off x="10110355" y="5309754"/>
            <a:ext cx="183294" cy="633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>
            <a:off x="10739664" y="5309754"/>
            <a:ext cx="212436" cy="633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9676712" y="6027289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NSB kann noch verlängert werden</a:t>
            </a:r>
          </a:p>
        </p:txBody>
      </p:sp>
    </p:spTree>
    <p:extLst>
      <p:ext uri="{BB962C8B-B14F-4D97-AF65-F5344CB8AC3E}">
        <p14:creationId xmlns:p14="http://schemas.microsoft.com/office/powerpoint/2010/main" val="81445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Benutzerdefiniert</PresentationFormat>
  <Paragraphs>11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Anlage 1 Abbruch</vt:lpstr>
      <vt:lpstr>Anlage 2 Neubau Schwimmerbecken</vt:lpstr>
      <vt:lpstr>Anlage 3 Neubau Nichtschwimmerbecken</vt:lpstr>
      <vt:lpstr>Anlage 4 Neues Zwei-Becken-Konzept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Anlage 4 Neues Zwei-Becken-Konzept</dc:title>
  <dc:creator>Martin Herold</dc:creator>
  <cp:lastModifiedBy>Martin Herold</cp:lastModifiedBy>
  <cp:revision>5</cp:revision>
  <dcterms:created xsi:type="dcterms:W3CDTF">2021-04-17T15:08:18Z</dcterms:created>
  <dcterms:modified xsi:type="dcterms:W3CDTF">2021-04-25T15:24:10Z</dcterms:modified>
</cp:coreProperties>
</file>